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06" autoAdjust="0"/>
    <p:restoredTop sz="94660"/>
  </p:normalViewPr>
  <p:slideViewPr>
    <p:cSldViewPr>
      <p:cViewPr>
        <p:scale>
          <a:sx n="65" d="100"/>
          <a:sy n="65" d="100"/>
        </p:scale>
        <p:origin x="-6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9.jpeg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1981200"/>
            <a:ext cx="2133600" cy="7048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Tripp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5334000"/>
            <a:ext cx="2286000" cy="609600"/>
          </a:xfrm>
        </p:spPr>
        <p:txBody>
          <a:bodyPr/>
          <a:lstStyle/>
          <a:p>
            <a:r>
              <a:rPr lang="en-US" dirty="0" smtClean="0"/>
              <a:t>By Lindsey</a:t>
            </a:r>
            <a:endParaRPr lang="en-US" dirty="0"/>
          </a:p>
        </p:txBody>
      </p:sp>
      <p:pic>
        <p:nvPicPr>
          <p:cNvPr id="4" name="Picture 3" descr="Lindseygp4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667000"/>
            <a:ext cx="3372888" cy="2419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we do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play games together:</a:t>
            </a:r>
          </a:p>
          <a:p>
            <a:pPr lvl="1"/>
            <a:r>
              <a:rPr lang="en-US" dirty="0" smtClean="0"/>
              <a:t>Rody</a:t>
            </a:r>
          </a:p>
          <a:p>
            <a:pPr lvl="1"/>
            <a:r>
              <a:rPr lang="en-US" dirty="0" smtClean="0"/>
              <a:t>Board games</a:t>
            </a:r>
          </a:p>
          <a:p>
            <a:pPr lvl="1"/>
            <a:r>
              <a:rPr lang="en-US" dirty="0" smtClean="0"/>
              <a:t>We will talk about current events</a:t>
            </a:r>
          </a:p>
          <a:p>
            <a:pPr lvl="1"/>
            <a:r>
              <a:rPr lang="en-US" dirty="0" smtClean="0"/>
              <a:t>Like  the president getting a new dog</a:t>
            </a:r>
          </a:p>
          <a:p>
            <a:pPr lvl="1"/>
            <a:r>
              <a:rPr lang="en-US" dirty="0" smtClean="0"/>
              <a:t>We play on the play </a:t>
            </a:r>
            <a:r>
              <a:rPr lang="en-US" dirty="0" smtClean="0"/>
              <a:t>set</a:t>
            </a:r>
          </a:p>
          <a:p>
            <a:pPr lvl="1"/>
            <a:r>
              <a:rPr lang="en-US" dirty="0" smtClean="0"/>
              <a:t>You and I play with your </a:t>
            </a:r>
          </a:p>
          <a:p>
            <a:pPr lvl="1">
              <a:buNone/>
            </a:pPr>
            <a:r>
              <a:rPr lang="en-US" dirty="0" smtClean="0"/>
              <a:t>dog Raleigh 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2050" name="Picture 2" descr="C:\Documents and Settings\cookelin\Local Settings\Temporary Internet Files\Content.IE5\3PMMSS28\MPj042646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905000"/>
            <a:ext cx="2508958" cy="1668065"/>
          </a:xfrm>
          <a:prstGeom prst="rect">
            <a:avLst/>
          </a:prstGeom>
          <a:noFill/>
        </p:spPr>
      </p:pic>
      <p:pic>
        <p:nvPicPr>
          <p:cNvPr id="2051" name="Picture 3" descr="C:\Documents and Settings\cookelin\Local Settings\Temporary Internet Files\Content.IE5\E8W2AOAQ\MPj040209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114800"/>
            <a:ext cx="3733800" cy="24882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times we had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Fishing at the beach</a:t>
            </a:r>
          </a:p>
          <a:p>
            <a:r>
              <a:rPr lang="en-US" dirty="0" smtClean="0"/>
              <a:t>Having Easter egg hunts at the beach </a:t>
            </a:r>
          </a:p>
          <a:p>
            <a:r>
              <a:rPr lang="en-US" dirty="0" smtClean="0"/>
              <a:t>Spending Christmas together </a:t>
            </a:r>
            <a:endParaRPr lang="en-US" dirty="0"/>
          </a:p>
        </p:txBody>
      </p:sp>
      <p:pic>
        <p:nvPicPr>
          <p:cNvPr id="1026" name="Picture 2" descr="C:\Documents and Settings\cookelin\Local Settings\Temporary Internet Files\Content.IE5\E8W2AOAQ\MPPH01935J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1025" y="4114800"/>
            <a:ext cx="1877568" cy="2743200"/>
          </a:xfrm>
          <a:prstGeom prst="rect">
            <a:avLst/>
          </a:prstGeom>
          <a:noFill/>
        </p:spPr>
      </p:pic>
      <p:pic>
        <p:nvPicPr>
          <p:cNvPr id="1027" name="Picture 3" descr="C:\Documents and Settings\cookelin\Local Settings\Temporary Internet Files\Content.IE5\3FS1PVDQ\MPj039958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638550"/>
            <a:ext cx="2081213" cy="3121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 like about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You are funny</a:t>
            </a:r>
          </a:p>
          <a:p>
            <a:r>
              <a:rPr lang="en-US" dirty="0" smtClean="0"/>
              <a:t>You help me with things</a:t>
            </a:r>
          </a:p>
          <a:p>
            <a:r>
              <a:rPr lang="en-US" dirty="0" smtClean="0"/>
              <a:t>You play </a:t>
            </a:r>
            <a:r>
              <a:rPr lang="en-US" dirty="0" smtClean="0"/>
              <a:t>with </a:t>
            </a:r>
            <a:r>
              <a:rPr lang="en-US" dirty="0" smtClean="0"/>
              <a:t>me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1" name="MSj00974910000[1].wav">
            <a:hlinkClick r:id="" action="ppaction://media"/>
          </p:cNvPr>
          <p:cNvPicPr>
            <a:picLocks noRot="1" noChangeAspect="1"/>
          </p:cNvPicPr>
          <p:nvPr>
            <a:wavAudioFile r:embed="rId1" name="MSj00974910000[1].wav"/>
          </p:nvPr>
        </p:nvPicPr>
        <p:blipFill>
          <a:blip r:embed="rId3"/>
          <a:stretch>
            <a:fillRect/>
          </a:stretch>
        </p:blipFill>
        <p:spPr>
          <a:xfrm>
            <a:off x="2819400" y="205740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cookelin\Local Settings\Temporary Internet Files\Content.IE5\U14UA1DP\MCj039816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2286000"/>
            <a:ext cx="1820570" cy="1647749"/>
          </a:xfrm>
          <a:prstGeom prst="rect">
            <a:avLst/>
          </a:prstGeom>
          <a:noFill/>
        </p:spPr>
      </p:pic>
      <p:pic>
        <p:nvPicPr>
          <p:cNvPr id="1027" name="Picture 3" descr="C:\Documents and Settings\cookelin\Local Settings\Temporary Internet Files\Content.IE5\8VSC10DF\MPj0437333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1384" y="4077378"/>
            <a:ext cx="1499616" cy="25520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80</Words>
  <Application>Microsoft Office PowerPoint</Application>
  <PresentationFormat>On-screen Show (4:3)</PresentationFormat>
  <Paragraphs>21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Tripp</vt:lpstr>
      <vt:lpstr>What we do together</vt:lpstr>
      <vt:lpstr>Great times we had together</vt:lpstr>
      <vt:lpstr>What I like about you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Tripp</dc:title>
  <dc:creator>cookelin</dc:creator>
  <cp:lastModifiedBy>cookelin</cp:lastModifiedBy>
  <cp:revision>14</cp:revision>
  <dcterms:created xsi:type="dcterms:W3CDTF">2009-03-25T18:26:40Z</dcterms:created>
  <dcterms:modified xsi:type="dcterms:W3CDTF">2009-04-22T18:40:18Z</dcterms:modified>
</cp:coreProperties>
</file>